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2dfcf5037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2dfcf5037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2dfcf503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2dfcf503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2dfcf5037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2dfcf5037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2dfcf5037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2dfcf5037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2dfcf503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2dfcf503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2dfcf503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2dfcf503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2dfcf5037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2dfcf5037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f2dfcf5037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f2dfcf503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2dfcf503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f2dfcf503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3916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829" y="15240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29" y="0"/>
            <a:ext cx="908214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